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6" r:id="rId2"/>
    <p:sldId id="264" r:id="rId3"/>
    <p:sldId id="262" r:id="rId4"/>
    <p:sldId id="258" r:id="rId5"/>
    <p:sldId id="259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6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5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59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42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49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77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42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3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9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4328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18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6551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00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18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437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7EDA1-D182-4106-9345-69D715BE95DC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756413-E543-4F3F-BFA5-AAC2D2136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39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Proverbs Ch. </a:t>
            </a:r>
            <a:r>
              <a:rPr lang="en-US" dirty="0" smtClean="0"/>
              <a:t>5 - 7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Drinking Water from Your Own Cistern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87" y="439523"/>
            <a:ext cx="4152899" cy="321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4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4527" y="1338942"/>
            <a:ext cx="8915400" cy="526896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Question of the Day:</a:t>
            </a:r>
          </a:p>
          <a:p>
            <a:endParaRPr lang="en-US" sz="3000" dirty="0"/>
          </a:p>
          <a:p>
            <a:r>
              <a:rPr lang="en-US" sz="3000" dirty="0" smtClean="0"/>
              <a:t>Who knows couples who have divorced over adultery? </a:t>
            </a:r>
            <a:endParaRPr lang="en-US"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81" y="3853339"/>
            <a:ext cx="4733229" cy="265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4527" y="1338942"/>
            <a:ext cx="8915400" cy="526896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Explore in Proverbs </a:t>
            </a:r>
            <a:r>
              <a:rPr lang="en-US" sz="3200" dirty="0" smtClean="0"/>
              <a:t>5 - 7: </a:t>
            </a:r>
            <a:endParaRPr lang="en-US" sz="3200" dirty="0" smtClean="0"/>
          </a:p>
          <a:p>
            <a:pPr lvl="1"/>
            <a:r>
              <a:rPr lang="en-US" sz="2600" dirty="0" smtClean="0"/>
              <a:t>The dangers of adultery and joys of your spouse</a:t>
            </a:r>
            <a:endParaRPr lang="en-US" sz="2600" dirty="0" smtClean="0"/>
          </a:p>
          <a:p>
            <a:pPr lvl="1"/>
            <a:r>
              <a:rPr lang="en-US" sz="2600" dirty="0" smtClean="0"/>
              <a:t>Habits that influence our lives</a:t>
            </a:r>
            <a:endParaRPr lang="en-US" sz="2600" dirty="0" smtClean="0"/>
          </a:p>
          <a:p>
            <a:pPr lvl="1"/>
            <a:r>
              <a:rPr lang="en-US" sz="2600" dirty="0" smtClean="0"/>
              <a:t>The warning signs of the adulteress</a:t>
            </a:r>
            <a:endParaRPr lang="en-US" sz="2600" dirty="0" smtClean="0"/>
          </a:p>
          <a:p>
            <a:pPr marL="457200" lvl="1" indent="0">
              <a:buNone/>
            </a:pPr>
            <a:endParaRPr lang="en-US" sz="2600" dirty="0"/>
          </a:p>
          <a:p>
            <a:r>
              <a:rPr lang="en-US" sz="3200" dirty="0" smtClean="0"/>
              <a:t>Application:</a:t>
            </a:r>
          </a:p>
          <a:p>
            <a:pPr lvl="1"/>
            <a:r>
              <a:rPr lang="en-US" sz="2600" dirty="0" smtClean="0"/>
              <a:t>How do we adultery-proof 							our marriage?</a:t>
            </a:r>
            <a:endParaRPr lang="en-US" sz="26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801" y="3713356"/>
            <a:ext cx="4016814" cy="225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6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Proverbs</a:t>
            </a:r>
            <a:r>
              <a:rPr lang="en-US" sz="4400" dirty="0"/>
              <a:t> </a:t>
            </a:r>
            <a:r>
              <a:rPr lang="en-US" sz="4400" dirty="0"/>
              <a:t>5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807028"/>
            <a:ext cx="8915400" cy="3777622"/>
          </a:xfrm>
        </p:spPr>
        <p:txBody>
          <a:bodyPr>
            <a:noAutofit/>
          </a:bodyPr>
          <a:lstStyle/>
          <a:p>
            <a:r>
              <a:rPr lang="en-US" sz="2800" dirty="0" smtClean="0"/>
              <a:t>What </a:t>
            </a:r>
            <a:r>
              <a:rPr lang="en-US" sz="2800" dirty="0" smtClean="0"/>
              <a:t>does the</a:t>
            </a:r>
            <a:r>
              <a:rPr lang="en-US" sz="2800" dirty="0" smtClean="0"/>
              <a:t> adulteress 							sound like?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What is the end result of having sex with her? 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What is the prescription suggested by Proverbs?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Why is physical intimacy an important part of marriage?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593" y="134655"/>
            <a:ext cx="3102290" cy="314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6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Proverbs </a:t>
            </a:r>
            <a:r>
              <a:rPr lang="en-US" sz="4400" dirty="0" smtClean="0"/>
              <a:t>6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6186" y="1476740"/>
            <a:ext cx="8915400" cy="3777622"/>
          </a:xfrm>
        </p:spPr>
        <p:txBody>
          <a:bodyPr>
            <a:noAutofit/>
          </a:bodyPr>
          <a:lstStyle/>
          <a:p>
            <a:r>
              <a:rPr lang="en-US" sz="2800" dirty="0" smtClean="0"/>
              <a:t>Who would you co-sign a loan for?</a:t>
            </a:r>
          </a:p>
          <a:p>
            <a:endParaRPr lang="en-US" sz="2800" dirty="0"/>
          </a:p>
          <a:p>
            <a:r>
              <a:rPr lang="en-US" sz="2800" dirty="0" smtClean="0"/>
              <a:t>How do we recognize a “scoundrel and villain”?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Why are these 7 things hated 								by God and society?</a:t>
            </a:r>
          </a:p>
          <a:p>
            <a:endParaRPr lang="en-US" sz="2800" dirty="0"/>
          </a:p>
          <a:p>
            <a:r>
              <a:rPr lang="en-US" sz="2800" dirty="0" smtClean="0"/>
              <a:t>What are some additional 								reasons given to not commit 						adultery?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pPr marL="457200" lvl="1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090" y="3454190"/>
            <a:ext cx="3271522" cy="281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8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Proverbs </a:t>
            </a:r>
            <a:r>
              <a:rPr lang="en-US" sz="4400" dirty="0" smtClean="0"/>
              <a:t>7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777622"/>
          </a:xfrm>
        </p:spPr>
        <p:txBody>
          <a:bodyPr>
            <a:noAutofit/>
          </a:bodyPr>
          <a:lstStyle/>
          <a:p>
            <a:r>
              <a:rPr lang="en-US" sz="2800" dirty="0" smtClean="0"/>
              <a:t>What is the simple youth doing 					when he is approached</a:t>
            </a:r>
            <a:r>
              <a:rPr lang="en-US" sz="2800" dirty="0" smtClean="0"/>
              <a:t>?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How does the adulteress entice the youth</a:t>
            </a:r>
            <a:r>
              <a:rPr lang="en-US" sz="2800" dirty="0" smtClean="0"/>
              <a:t>?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Why is it a “highway to the grave”?</a:t>
            </a:r>
            <a:endParaRPr lang="en-US" sz="2800" dirty="0" smtClean="0"/>
          </a:p>
          <a:p>
            <a:pPr marL="457200" lvl="1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109" y="624110"/>
            <a:ext cx="3048503" cy="263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3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How does temptation happen in our society?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What are the signs we 									are developing secrets 										in our marriage?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How do we keep our marriages engaged and in tip top shape?</a:t>
            </a:r>
            <a:endParaRPr lang="en-US" sz="2800" dirty="0"/>
          </a:p>
          <a:p>
            <a:endParaRPr lang="en-US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Application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6971" y="2526298"/>
            <a:ext cx="3535400" cy="209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1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6744</TotalTime>
  <Words>113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Proverbs Ch. 5 - 7</vt:lpstr>
      <vt:lpstr>PowerPoint Presentation</vt:lpstr>
      <vt:lpstr>PowerPoint Presentation</vt:lpstr>
      <vt:lpstr>Proverbs 5</vt:lpstr>
      <vt:lpstr>Proverbs 6</vt:lpstr>
      <vt:lpstr>Proverbs 7</vt:lpstr>
      <vt:lpstr>Application</vt:lpstr>
    </vt:vector>
  </TitlesOfParts>
  <Company>Safety-Kleen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Book of Proverbs</dc:title>
  <dc:creator>Rowe, Thomas</dc:creator>
  <cp:lastModifiedBy>Rowe, Thomas</cp:lastModifiedBy>
  <cp:revision>48</cp:revision>
  <dcterms:created xsi:type="dcterms:W3CDTF">2016-06-22T21:29:41Z</dcterms:created>
  <dcterms:modified xsi:type="dcterms:W3CDTF">2016-07-24T13:33:37Z</dcterms:modified>
</cp:coreProperties>
</file>