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4" r:id="rId4"/>
    <p:sldId id="265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4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97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1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70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0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19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9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6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3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59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89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67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15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65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19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8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50C663D-D48C-4BC7-A700-70AE22DE3B37}" type="datetimeFigureOut">
              <a:rPr lang="en-US" smtClean="0"/>
              <a:t>10/28/2017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3878745-E3B3-4229-91CC-902930D8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1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MAMA MIA, </a:t>
            </a:r>
            <a:br>
              <a:rPr lang="en-US" b="1" dirty="0" smtClean="0"/>
            </a:br>
            <a:r>
              <a:rPr lang="en-US" b="1" dirty="0" smtClean="0"/>
              <a:t>I</a:t>
            </a:r>
            <a:r>
              <a:rPr lang="en-US" b="1" dirty="0" smtClean="0"/>
              <a:t> AM HUNGRY!!!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EXODUS </a:t>
            </a:r>
            <a:r>
              <a:rPr lang="en-US" sz="3200" b="1" dirty="0" smtClean="0"/>
              <a:t>15:22 – 16:36</a:t>
            </a:r>
            <a:endParaRPr lang="en-US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328" y="725176"/>
            <a:ext cx="4135184" cy="30973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4302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MAMA MIA, </a:t>
            </a:r>
            <a:r>
              <a:rPr lang="en-US" b="1" dirty="0" smtClean="0"/>
              <a:t>I </a:t>
            </a:r>
            <a:r>
              <a:rPr lang="en-US" b="1" dirty="0"/>
              <a:t>AM HUNGRY!!!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950" y="2603500"/>
            <a:ext cx="10644229" cy="3416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What </a:t>
            </a:r>
            <a:r>
              <a:rPr lang="en-US" sz="2400" dirty="0" smtClean="0"/>
              <a:t>qualifies as a “home cooked meal” in your house?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82" y="3182112"/>
            <a:ext cx="3714359" cy="24717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952" y="3867912"/>
            <a:ext cx="3714359" cy="24717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005" y="3323939"/>
            <a:ext cx="3599113" cy="26958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068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MAMA MIA, I AM HUNGRY!!!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the miracle at the </a:t>
            </a:r>
            <a:r>
              <a:rPr lang="en-US" i="1" dirty="0" smtClean="0"/>
              <a:t>Yam </a:t>
            </a:r>
            <a:r>
              <a:rPr lang="en-US" i="1" dirty="0" err="1" smtClean="0"/>
              <a:t>Suph</a:t>
            </a:r>
            <a:r>
              <a:rPr lang="en-US" dirty="0" smtClean="0"/>
              <a:t>, God leads Moses and the Israelites into the desert</a:t>
            </a:r>
          </a:p>
          <a:p>
            <a:pPr lvl="1"/>
            <a:r>
              <a:rPr lang="en-US" dirty="0" smtClean="0"/>
              <a:t>7 stories of the journey to meet God at Mt. Sinai</a:t>
            </a:r>
          </a:p>
          <a:p>
            <a:pPr lvl="1"/>
            <a:r>
              <a:rPr lang="en-US" dirty="0" smtClean="0"/>
              <a:t>Each follows a particular literary pattern:</a:t>
            </a:r>
          </a:p>
          <a:p>
            <a:pPr lvl="2"/>
            <a:r>
              <a:rPr lang="en-US" dirty="0" smtClean="0"/>
              <a:t>Problem, Speech, Deliverance, Lesson, Journey or Memorial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Discover whether the experience of the Israelites in the desert is analogous to ours and two things we can apply to our lives: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What do we do when things are going as planned?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How do we know when our own desires lead us astray?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70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MAMA MIA, I AM HUNGRY!!!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2603500"/>
            <a:ext cx="6199633" cy="3416300"/>
          </a:xfrm>
        </p:spPr>
        <p:txBody>
          <a:bodyPr/>
          <a:lstStyle/>
          <a:p>
            <a:r>
              <a:rPr lang="en-US" dirty="0" smtClean="0"/>
              <a:t>Read 15:22 – 27</a:t>
            </a:r>
          </a:p>
          <a:p>
            <a:r>
              <a:rPr lang="en-US" dirty="0" smtClean="0"/>
              <a:t>What was the problem and what did the people do?</a:t>
            </a:r>
          </a:p>
          <a:p>
            <a:r>
              <a:rPr lang="en-US" dirty="0" smtClean="0"/>
              <a:t>What was the response by Moses? What was the response by God?</a:t>
            </a:r>
          </a:p>
          <a:p>
            <a:r>
              <a:rPr lang="en-US" dirty="0" smtClean="0"/>
              <a:t>What does the narrator say the purpose of the event was?</a:t>
            </a:r>
          </a:p>
          <a:p>
            <a:r>
              <a:rPr lang="en-US" dirty="0" smtClean="0"/>
              <a:t>How would you compare God’s teaching tactics here to ours as parents?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1" y="2455073"/>
            <a:ext cx="4979828" cy="356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7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MAMA MIA, I AM HUNGRY!!!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208" y="2603500"/>
            <a:ext cx="6291073" cy="3416300"/>
          </a:xfrm>
        </p:spPr>
        <p:txBody>
          <a:bodyPr/>
          <a:lstStyle/>
          <a:p>
            <a:r>
              <a:rPr lang="en-US" dirty="0" smtClean="0"/>
              <a:t>Read 16:1 - 16</a:t>
            </a:r>
          </a:p>
          <a:p>
            <a:r>
              <a:rPr lang="en-US" dirty="0" smtClean="0"/>
              <a:t>Who are the Israelites accusing and why?</a:t>
            </a:r>
          </a:p>
          <a:p>
            <a:r>
              <a:rPr lang="en-US" dirty="0" smtClean="0"/>
              <a:t>What is the response of Moses and Aaron to them?</a:t>
            </a:r>
          </a:p>
          <a:p>
            <a:r>
              <a:rPr lang="en-US" dirty="0" smtClean="0"/>
              <a:t>What is God’s response?</a:t>
            </a:r>
          </a:p>
          <a:p>
            <a:r>
              <a:rPr lang="en-US" dirty="0" smtClean="0"/>
              <a:t>How would you describe the provision God provides for them?</a:t>
            </a:r>
          </a:p>
          <a:p>
            <a:r>
              <a:rPr lang="en-US" dirty="0" smtClean="0"/>
              <a:t>What kind of divine priorities does this point to?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646" y="2322956"/>
            <a:ext cx="3655314" cy="42889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835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MAMA MIA, I AM HUNGRY!!!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208" y="2603500"/>
            <a:ext cx="6291073" cy="3416300"/>
          </a:xfrm>
        </p:spPr>
        <p:txBody>
          <a:bodyPr/>
          <a:lstStyle/>
          <a:p>
            <a:r>
              <a:rPr lang="en-US" dirty="0" smtClean="0"/>
              <a:t>Read 16:17 - 36</a:t>
            </a:r>
          </a:p>
          <a:p>
            <a:r>
              <a:rPr lang="en-US" dirty="0" smtClean="0"/>
              <a:t>What do the Israelites try to do?</a:t>
            </a:r>
          </a:p>
          <a:p>
            <a:r>
              <a:rPr lang="en-US" dirty="0" smtClean="0"/>
              <a:t>Why doesn’t this work?</a:t>
            </a:r>
          </a:p>
          <a:p>
            <a:r>
              <a:rPr lang="en-US" dirty="0" smtClean="0"/>
              <a:t>Why doesn’t God give them food on the </a:t>
            </a:r>
            <a:r>
              <a:rPr lang="en-US" dirty="0"/>
              <a:t>s</a:t>
            </a:r>
            <a:r>
              <a:rPr lang="en-US" dirty="0" smtClean="0"/>
              <a:t>eventh day?</a:t>
            </a:r>
          </a:p>
          <a:p>
            <a:r>
              <a:rPr lang="en-US" dirty="0" smtClean="0"/>
              <a:t>What else do the Israelites do to commemorate the occasion?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1" y="2603500"/>
            <a:ext cx="4980432" cy="37353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7551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MAMA MIA, I AM HUNGRY!!!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209" y="2603500"/>
            <a:ext cx="4672584" cy="34163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We are tested just like them, often in ways we don’t understand</a:t>
            </a:r>
          </a:p>
          <a:p>
            <a:pPr lvl="1"/>
            <a:r>
              <a:rPr lang="en-US" dirty="0" smtClean="0"/>
              <a:t>What challenges do we deal with everyday?</a:t>
            </a:r>
          </a:p>
          <a:p>
            <a:pPr lvl="1"/>
            <a:r>
              <a:rPr lang="en-US" dirty="0" smtClean="0"/>
              <a:t>What does a healthy respons</a:t>
            </a:r>
            <a:r>
              <a:rPr lang="en-US" dirty="0" smtClean="0"/>
              <a:t>e look like?</a:t>
            </a:r>
            <a:endParaRPr lang="en-US" dirty="0" smtClean="0"/>
          </a:p>
          <a:p>
            <a:r>
              <a:rPr lang="en-US" dirty="0" smtClean="0"/>
              <a:t>We must beware of deciding based on our “hunger”</a:t>
            </a:r>
          </a:p>
          <a:p>
            <a:pPr lvl="1"/>
            <a:r>
              <a:rPr lang="en-US" dirty="0" smtClean="0"/>
              <a:t>How do we know when our own desires are ruling our decisions?</a:t>
            </a:r>
          </a:p>
          <a:p>
            <a:pPr lvl="1"/>
            <a:r>
              <a:rPr lang="en-US" dirty="0" smtClean="0"/>
              <a:t>What can we do to ensure this </a:t>
            </a:r>
            <a:r>
              <a:rPr lang="en-US" smtClean="0"/>
              <a:t>DOESN’T happen?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183" y="2423161"/>
            <a:ext cx="6309018" cy="41788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800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2686</TotalTime>
  <Words>361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 Boardroom</vt:lpstr>
      <vt:lpstr>MAMA MIA,  I AM HUNGRY!!!</vt:lpstr>
      <vt:lpstr>MAMA MIA, I AM HUNGRY!!!</vt:lpstr>
      <vt:lpstr>MAMA MIA, I AM HUNGRY!!!</vt:lpstr>
      <vt:lpstr>MAMA MIA, I AM HUNGRY!!!</vt:lpstr>
      <vt:lpstr>MAMA MIA, I AM HUNGRY!!!</vt:lpstr>
      <vt:lpstr>MAMA MIA, I AM HUNGRY!!!</vt:lpstr>
      <vt:lpstr>MAMA MIA, I AM HUNGRY!!!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Miracle at the Yam Suph</dc:title>
  <dc:creator>Rowe, Thomas</dc:creator>
  <cp:lastModifiedBy>Rowe, Thomas</cp:lastModifiedBy>
  <cp:revision>39</cp:revision>
  <dcterms:created xsi:type="dcterms:W3CDTF">2017-10-20T22:00:00Z</dcterms:created>
  <dcterms:modified xsi:type="dcterms:W3CDTF">2017-10-28T21:26:43Z</dcterms:modified>
</cp:coreProperties>
</file>